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search?f=tweets&amp;vertical=default&amp;q=#PowerShell&amp;src=typd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://powershell.org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sqlsaturday.com/491/eventhome.aspx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" TargetMode="External"/><Relationship Id="rId11" Type="http://schemas.openxmlformats.org/officeDocument/2006/relationships/hyperlink" Target="https://git-scm.com/" TargetMode="External"/><Relationship Id="rId5" Type="http://schemas.openxmlformats.org/officeDocument/2006/relationships/hyperlink" Target="http://www.microsoftvirtualacademy.com/" TargetMode="External"/><Relationship Id="rId15" Type="http://schemas.openxmlformats.org/officeDocument/2006/relationships/image" Target="../media/image8.png"/><Relationship Id="rId10" Type="http://schemas.openxmlformats.org/officeDocument/2006/relationships/hyperlink" Target="https://github.com/pester/Pester/wiki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mikefrobbins.com/" TargetMode="External"/><Relationship Id="rId14" Type="http://schemas.openxmlformats.org/officeDocument/2006/relationships/hyperlink" Target="http://www.sqlsaturday.com/498/eventhome.aspx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  <a:p>
            <a:r>
              <a:rPr lang="en-US" dirty="0"/>
              <a:t>Bonus Content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 Best Practices and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PowerShell.org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Blogs</a:t>
            </a:r>
            <a:endParaRPr lang="en-US" dirty="0"/>
          </a:p>
          <a:p>
            <a:r>
              <a:rPr lang="en-US" dirty="0">
                <a:hlinkClick r:id="rId10"/>
              </a:rPr>
              <a:t>Pester</a:t>
            </a:r>
            <a:endParaRPr lang="en-US" dirty="0"/>
          </a:p>
          <a:p>
            <a:r>
              <a:rPr lang="en-US" dirty="0">
                <a:hlinkClick r:id="rId11"/>
              </a:rPr>
              <a:t>Git</a:t>
            </a:r>
            <a:endParaRPr lang="en-US" dirty="0"/>
          </a:p>
        </p:txBody>
      </p:sp>
      <p:pic>
        <p:nvPicPr>
          <p:cNvPr id="4" name="Picture 3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8994" y="3138230"/>
            <a:ext cx="2606266" cy="1265030"/>
          </a:xfrm>
          <a:prstGeom prst="rect">
            <a:avLst/>
          </a:prstGeom>
        </p:spPr>
      </p:pic>
      <p:pic>
        <p:nvPicPr>
          <p:cNvPr id="5" name="Picture 4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8994" y="4523847"/>
            <a:ext cx="261388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1560</TotalTime>
  <Words>183</Words>
  <Application>Microsoft Office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140</cp:revision>
  <dcterms:created xsi:type="dcterms:W3CDTF">2015-04-24T20:45:20Z</dcterms:created>
  <dcterms:modified xsi:type="dcterms:W3CDTF">2016-05-21T12:37:41Z</dcterms:modified>
</cp:coreProperties>
</file>